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17A93-87CC-4AEE-856F-F33346C8B4D8}" type="datetimeFigureOut">
              <a:rPr lang="de-DE" smtClean="0"/>
              <a:t>27.06.2023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C41C-9D30-479B-A1E5-BE56C22FB025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oer-buecher.de/produkt/liebe_ist-wie_radfahre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hoer-buecher.de/produkt/pension-der-sehnsucht/" TargetMode="External"/><Relationship Id="rId4" Type="http://schemas.openxmlformats.org/officeDocument/2006/relationships/hyperlink" Target="https://hoer-buecher.de/produkt/weihnachten_des_herzen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Advents-Kalender 20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hteck 2">
            <a:hlinkClick r:id="rId3"/>
          </p:cNvPr>
          <p:cNvSpPr/>
          <p:nvPr/>
        </p:nvSpPr>
        <p:spPr>
          <a:xfrm>
            <a:off x="0" y="0"/>
            <a:ext cx="1259632" cy="148478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4F81B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hlinkClick r:id="rId4"/>
          </p:cNvPr>
          <p:cNvSpPr/>
          <p:nvPr/>
        </p:nvSpPr>
        <p:spPr>
          <a:xfrm>
            <a:off x="1619672" y="0"/>
            <a:ext cx="1224136" cy="148478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>
            <a:hlinkClick r:id="rId5"/>
          </p:cNvPr>
          <p:cNvSpPr/>
          <p:nvPr/>
        </p:nvSpPr>
        <p:spPr>
          <a:xfrm>
            <a:off x="3131840" y="0"/>
            <a:ext cx="1224136" cy="1484784"/>
          </a:xfrm>
          <a:prstGeom prst="rect">
            <a:avLst/>
          </a:prstGeom>
          <a:solidFill>
            <a:srgbClr val="4F81BD">
              <a:alpha val="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Kaylir</dc:creator>
  <cp:lastModifiedBy>Kaylir</cp:lastModifiedBy>
  <cp:revision>6</cp:revision>
  <dcterms:created xsi:type="dcterms:W3CDTF">2023-06-27T11:53:38Z</dcterms:created>
  <dcterms:modified xsi:type="dcterms:W3CDTF">2023-06-27T12:46:57Z</dcterms:modified>
</cp:coreProperties>
</file>